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800" b="0" u="none" strike="noStrike">
                <a:solidFill>
                  <a:schemeClr val="lt1"/>
                </a:solidFill>
                <a:effectLst/>
                <a:uFillTx/>
                <a:latin typeface="Goudy Old Style"/>
              </a:rPr>
              <a:t>Cliquez pour déplacer la diapo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Cliquez pour modifier le format des notes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&lt;en-tête&gt;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&lt;date/heure&gt;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117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F089E12-4D37-437D-9F45-5F494D170E55}" type="slidenum"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fr-F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20B1B04-612E-4AAF-9259-0518FF5C9CC6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8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698BBE-787A-49A6-8D13-B876B4946D06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10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5ACFE11-FF03-418C-ABC5-599FA2D93EED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11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2687BA2-98AA-4A9C-87CE-D14EDD5CB3AF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12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462141-0A21-4E86-A07D-6ADF4312E359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13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5DF8E1-55AF-40B8-891F-3E4B7AA90D18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15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9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CFE189A-7DEC-4FDF-AFD1-A057930292F1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16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9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8250229-DC01-4139-84D3-BAB2B5BF0C90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17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9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DDF2B8D-0F74-4611-BF27-B9497AFBE21B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18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9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552D7AD-FF73-49D1-94CB-621A3E533510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19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9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8D19617-0D5F-4352-8BAA-2A8FC61DB5A7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20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514E288-C1F8-4F7E-B515-1BEA7C6E06BE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9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10E2E1E-68BF-41C5-8F1E-363AC3571B70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21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9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D6474B-D036-4B33-B3D5-133CE7977467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22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9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A6556FB-7ABE-4C25-8318-17E86348A6D8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23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8A64ED4-CD4A-42BC-8EB1-AC3A6F5FF334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3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F757E9-E67E-4DC8-90B9-C916A7E0532D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4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5A871CD-92C6-4879-87C8-49B2A3F669D7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5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9D27F81-C090-46FA-A339-382BF5275603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6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37A2D51-3009-4B33-B6E9-AD37B324FCF5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7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B8CC38-7CC8-4755-AFB7-8D4214945514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8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79D624F-0F3C-40A9-B359-96F4946620CD}" type="slidenum">
              <a:rPr lang="fr-FR" sz="1200" b="0" u="none" strike="noStrik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9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5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54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6ADAB93-6EEA-4DB7-B9A6-45BF3684E466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300" b="0" u="none" strike="noStrike">
                <a:solidFill>
                  <a:schemeClr val="lt2"/>
                </a:solidFill>
                <a:effectLst/>
                <a:uFillTx/>
                <a:latin typeface="Goudy Old Style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chemeClr val="lt2"/>
                </a:solidFill>
                <a:effectLst/>
                <a:uFillTx/>
                <a:latin typeface="Goudy Old Style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udy Old Style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udy Old Style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udy Old Style"/>
              </a:rPr>
              <a:t>Septième niveau de plan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4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Autofit/>
          </a:bodyPr>
          <a:lstStyle/>
          <a:p>
            <a:pPr marL="343080" indent="-306000" defTabSz="457200">
              <a:lnSpc>
                <a:spcPct val="11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23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23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720000" lvl="1" indent="-270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21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Deuxième niveau</a:t>
            </a:r>
            <a:endParaRPr lang="fr-FR" sz="21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026000" lvl="2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Troisième niveau</a:t>
            </a:r>
            <a:endParaRPr lang="fr-FR" sz="18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386000" lvl="3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Quatrième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674000" lvl="4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Cinquième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28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ftr" idx="29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70" name="PlaceHolder 5"/>
          <p:cNvSpPr>
            <a:spLocks noGrp="1"/>
          </p:cNvSpPr>
          <p:nvPr>
            <p:ph type="sldNum" idx="30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B2E0828-EB1A-4782-AC65-497FEAF27CC6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-tête de section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95280" y="1761120"/>
            <a:ext cx="9590040" cy="18284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0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40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280" y="3763440"/>
            <a:ext cx="9590040" cy="1333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20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20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31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ftr" idx="32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75" name="PlaceHolder 5"/>
          <p:cNvSpPr>
            <a:spLocks noGrp="1"/>
          </p:cNvSpPr>
          <p:nvPr>
            <p:ph type="sldNum" idx="33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26EF20A-35AA-4457-8638-5F74BF470753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614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4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4856400" cy="36223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343080" indent="-306000" defTabSz="457200">
              <a:lnSpc>
                <a:spcPct val="11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" sz="23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les styles du texte du masque</a:t>
            </a:r>
            <a:endParaRPr lang="fr-FR" sz="23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720000" lvl="1" indent="-270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" sz="21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Deuxième niveau</a:t>
            </a:r>
            <a:endParaRPr lang="fr-FR" sz="21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026000" lvl="2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" sz="1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Troisième niveau</a:t>
            </a:r>
            <a:endParaRPr lang="fr-FR" sz="18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386000" lvl="3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Quatrième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674000" lvl="4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Cinquième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10880" y="2076480"/>
            <a:ext cx="4856400" cy="36223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343080" indent="-306000" defTabSz="457200">
              <a:lnSpc>
                <a:spcPct val="11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" sz="23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les styles du texte du masque</a:t>
            </a:r>
            <a:endParaRPr lang="fr-FR" sz="23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720000" lvl="1" indent="-270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" sz="21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Deuxième niveau</a:t>
            </a:r>
            <a:endParaRPr lang="fr-FR" sz="21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026000" lvl="2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" sz="1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Troisième niveau</a:t>
            </a:r>
            <a:endParaRPr lang="fr-FR" sz="18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386000" lvl="3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Quatrième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674000" lvl="4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Cinquième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 idx="34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35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 idx="3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12DA1FE-49F9-4D44-8232-D6E9BC1DC43E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ison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19" descr="Slate-V2-HD-compPhotoInset.png"/>
          <p:cNvPicPr/>
          <p:nvPr/>
        </p:nvPicPr>
        <p:blipFill>
          <a:blip r:embed="rId3"/>
          <a:stretch/>
        </p:blipFill>
        <p:spPr>
          <a:xfrm>
            <a:off x="913680" y="1734480"/>
            <a:ext cx="5028840" cy="409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Image 20" descr="Slate-V2-HD-compPhotoInset.png"/>
          <p:cNvPicPr/>
          <p:nvPr/>
        </p:nvPicPr>
        <p:blipFill>
          <a:blip r:embed="rId3"/>
          <a:stretch/>
        </p:blipFill>
        <p:spPr>
          <a:xfrm>
            <a:off x="6238440" y="1734480"/>
            <a:ext cx="5028840" cy="409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4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46160" y="1855080"/>
            <a:ext cx="4764240" cy="692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" sz="2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les styles du texte du masque</a:t>
            </a:r>
            <a:endParaRPr lang="fr-FR" sz="2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046160" y="2702160"/>
            <a:ext cx="4764240" cy="3043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343080" indent="-306000" defTabSz="457200">
              <a:lnSpc>
                <a:spcPct val="11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8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720000" lvl="1" indent="-270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Deuxième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026000" lvl="2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Troisième niveau</a:t>
            </a:r>
            <a:endParaRPr lang="fr-FR" sz="1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386000" lvl="3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1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Quatrième niveau</a:t>
            </a:r>
            <a:endParaRPr lang="fr-FR" sz="12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674000" lvl="4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Cinquième niveau</a:t>
            </a:r>
            <a:endParaRPr lang="fr-FR" sz="12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363000" y="1855080"/>
            <a:ext cx="4779360" cy="692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" sz="2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les styles du texte du masque</a:t>
            </a:r>
            <a:endParaRPr lang="fr-FR" sz="2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363000" y="2702160"/>
            <a:ext cx="4779360" cy="3043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343080" indent="-306000" defTabSz="457200">
              <a:lnSpc>
                <a:spcPct val="11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8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720000" lvl="1" indent="-270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Deuxième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026000" lvl="2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Troisième niveau</a:t>
            </a:r>
            <a:endParaRPr lang="fr-FR" sz="1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386000" lvl="3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1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Quatrième niveau</a:t>
            </a:r>
            <a:endParaRPr lang="fr-FR" sz="12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674000" lvl="4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Cinquième niveau</a:t>
            </a:r>
            <a:endParaRPr lang="fr-FR" sz="12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dt" idx="37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ftr" idx="38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91" name="PlaceHolder 8"/>
          <p:cNvSpPr>
            <a:spLocks noGrp="1"/>
          </p:cNvSpPr>
          <p:nvPr>
            <p:ph type="sldNum" idx="39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B5B35A-5180-48C9-8CE2-3D9F5BB6EB73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4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dt" idx="40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ftr" idx="41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sldNum" idx="42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AD810D5-AB0B-4E0F-B29A-4AEAF9764FE7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dt" idx="43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ftr" idx="44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98" name="PlaceHolder 3"/>
          <p:cNvSpPr>
            <a:spLocks noGrp="1"/>
          </p:cNvSpPr>
          <p:nvPr>
            <p:ph type="sldNum" idx="45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47121C-5CFE-40ED-9A4A-95034174492A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u avec légende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3706560" cy="18216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2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28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855680" y="609480"/>
            <a:ext cx="6411600" cy="50796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343080" indent="-306000" defTabSz="457200">
              <a:lnSpc>
                <a:spcPct val="11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23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23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720000" lvl="1" indent="-270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21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Deuxième niveau</a:t>
            </a:r>
            <a:endParaRPr lang="fr-FR" sz="21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026000" lvl="2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Troisième niveau</a:t>
            </a:r>
            <a:endParaRPr lang="fr-FR" sz="18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386000" lvl="3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Quatrième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674000" lvl="4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Cinquième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13680" y="2673360"/>
            <a:ext cx="3706560" cy="30157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dt" idx="46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ftr" idx="47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104" name="PlaceHolder 6"/>
          <p:cNvSpPr>
            <a:spLocks noGrp="1"/>
          </p:cNvSpPr>
          <p:nvPr>
            <p:ph type="sldNum" idx="48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F9E4B93-C39F-4BAB-A8F6-DB6B05ED9BA3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avec légende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21" descr="Slate-V2-HD-vertPhotoInset.png"/>
          <p:cNvPicPr/>
          <p:nvPr/>
        </p:nvPicPr>
        <p:blipFill>
          <a:blip r:embed="rId3"/>
          <a:stretch/>
        </p:blipFill>
        <p:spPr>
          <a:xfrm>
            <a:off x="7293600" y="609480"/>
            <a:ext cx="3583800" cy="520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3680" y="763560"/>
            <a:ext cx="5707440" cy="1675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3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3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7442640" y="763560"/>
            <a:ext cx="3275280" cy="491256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" sz="1600" b="0" u="none" strike="noStrike">
                <a:solidFill>
                  <a:schemeClr val="lt1"/>
                </a:solidFill>
                <a:effectLst/>
                <a:uFillTx/>
                <a:latin typeface="Goudy Old Style"/>
                <a:ea typeface="Arial"/>
              </a:rPr>
              <a:t>Cliquez sur l’icône pour ajouter une image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1473840" y="2679840"/>
            <a:ext cx="4587840" cy="3135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dt" idx="49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ftr" idx="50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111" name="PlaceHolder 6"/>
          <p:cNvSpPr>
            <a:spLocks noGrp="1"/>
          </p:cNvSpPr>
          <p:nvPr>
            <p:ph type="sldNum" idx="51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E53BE2D-EE5A-4DB6-97B7-7A3FBCB1DA2D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panoramique avec légende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5" descr="Slate-V2-HD-panoPhotoInset.png"/>
          <p:cNvPicPr/>
          <p:nvPr/>
        </p:nvPicPr>
        <p:blipFill>
          <a:blip r:embed="rId3"/>
          <a:stretch/>
        </p:blipFill>
        <p:spPr>
          <a:xfrm>
            <a:off x="1013760" y="547920"/>
            <a:ext cx="10141560" cy="381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3680" y="4565160"/>
            <a:ext cx="10355040" cy="543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2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28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169280" y="695160"/>
            <a:ext cx="9844920" cy="352548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000" b="0" u="none" strike="noStrike">
                <a:solidFill>
                  <a:schemeClr val="lt1"/>
                </a:solidFill>
                <a:effectLst/>
                <a:uFillTx/>
                <a:latin typeface="Goudy Old Style"/>
                <a:ea typeface="Arial"/>
              </a:rPr>
              <a:t>Cliquez sur l'icône pour ajouter une image</a:t>
            </a:r>
            <a:endParaRPr lang="fr-FR" sz="20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13680" y="5247720"/>
            <a:ext cx="10353240" cy="543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dt" idx="4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5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11" name="PlaceHolder 6"/>
          <p:cNvSpPr>
            <a:spLocks noGrp="1"/>
          </p:cNvSpPr>
          <p:nvPr>
            <p:ph type="sldNum" idx="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7E8C60F-D2BA-4894-A1CD-A650A5D96EA6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et légende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8400"/>
            <a:ext cx="10353240" cy="35341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0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40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13680" y="4295160"/>
            <a:ext cx="10353240" cy="15015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4479785-F5B5-4B22-B904-14CF2980AFB3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tation avec légende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302400" cy="29926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3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3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720800" y="3610080"/>
            <a:ext cx="8751960" cy="5324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913680" y="4304520"/>
            <a:ext cx="10353240" cy="14889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dt" idx="10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ftr" idx="11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22" name="PlaceHolder 6"/>
          <p:cNvSpPr>
            <a:spLocks noGrp="1"/>
          </p:cNvSpPr>
          <p:nvPr>
            <p:ph type="sldNum" idx="12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457867D-002F-4231-805C-7BF21688C398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Zone de texte 10"/>
          <p:cNvSpPr/>
          <p:nvPr/>
        </p:nvSpPr>
        <p:spPr>
          <a:xfrm>
            <a:off x="990720" y="88488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fr" sz="8000" b="0" u="none" strike="noStrike" cap="all">
                <a:solidFill>
                  <a:schemeClr val="lt1"/>
                </a:solidFill>
                <a:effectLst/>
                <a:uFillTx/>
                <a:latin typeface="Goudy Old Style"/>
                <a:ea typeface="Arial"/>
              </a:rPr>
              <a:t>“</a:t>
            </a:r>
            <a:endParaRPr lang="fr-FR" sz="8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Zone de texte 12"/>
          <p:cNvSpPr/>
          <p:nvPr/>
        </p:nvSpPr>
        <p:spPr>
          <a:xfrm>
            <a:off x="10504800" y="292824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fr" sz="8000" b="0" u="none" strike="noStrike" cap="all">
                <a:solidFill>
                  <a:schemeClr val="lt1"/>
                </a:solidFill>
                <a:effectLst/>
                <a:uFillTx/>
                <a:latin typeface="Goudy Old Style"/>
                <a:ea typeface="Arial"/>
              </a:rPr>
              <a:t>”</a:t>
            </a:r>
            <a:endParaRPr lang="fr-FR" sz="8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rte professionnelle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13680" y="2126880"/>
            <a:ext cx="10353240" cy="25113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3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3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913680" y="4650480"/>
            <a:ext cx="10351800" cy="11401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3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4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29" name="PlaceHolder 5"/>
          <p:cNvSpPr>
            <a:spLocks noGrp="1"/>
          </p:cNvSpPr>
          <p:nvPr>
            <p:ph type="sldNum" idx="15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5435EB-61B6-4244-9C93-4485EF843DE3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 colonnes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4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913680" y="1886040"/>
            <a:ext cx="3300480" cy="764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" sz="22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Modifiez les styles du texte</a:t>
            </a:r>
            <a:endParaRPr lang="fr-FR" sz="22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913680" y="2768040"/>
            <a:ext cx="3300480" cy="30225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446720" y="1886040"/>
            <a:ext cx="3300480" cy="764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22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22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441320" y="2768040"/>
            <a:ext cx="3300480" cy="30225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7966440" y="1886040"/>
            <a:ext cx="3300480" cy="764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22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22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7966440" y="2768040"/>
            <a:ext cx="3300480" cy="30225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dt" idx="16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9"/>
          <p:cNvSpPr>
            <a:spLocks noGrp="1"/>
          </p:cNvSpPr>
          <p:nvPr>
            <p:ph type="ftr" idx="17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39" name="PlaceHolder 10"/>
          <p:cNvSpPr>
            <a:spLocks noGrp="1"/>
          </p:cNvSpPr>
          <p:nvPr>
            <p:ph type="sldNum" idx="18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04C2266-8332-4D1A-AA1B-22AC6B852590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 colonnes d’images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1" descr="Slate-V2-HD-3colPhotoInset.png"/>
          <p:cNvPicPr/>
          <p:nvPr/>
        </p:nvPicPr>
        <p:blipFill>
          <a:blip r:embed="rId3"/>
          <a:stretch/>
        </p:blipFill>
        <p:spPr>
          <a:xfrm>
            <a:off x="897840" y="1818360"/>
            <a:ext cx="3339720" cy="18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" name="Image 35" descr="Slate-V2-HD-3colPhotoInset.png"/>
          <p:cNvPicPr/>
          <p:nvPr/>
        </p:nvPicPr>
        <p:blipFill>
          <a:blip r:embed="rId3"/>
          <a:stretch/>
        </p:blipFill>
        <p:spPr>
          <a:xfrm>
            <a:off x="4403880" y="1818360"/>
            <a:ext cx="3339720" cy="18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" name="Image 36" descr="Slate-V2-HD-3colPhotoInset.png"/>
          <p:cNvPicPr/>
          <p:nvPr/>
        </p:nvPicPr>
        <p:blipFill>
          <a:blip r:embed="rId3"/>
          <a:stretch/>
        </p:blipFill>
        <p:spPr>
          <a:xfrm>
            <a:off x="7936200" y="1818360"/>
            <a:ext cx="3339720" cy="18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4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913680" y="390420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" sz="16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Modifiez les styles du texte du masque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1018080" y="1938960"/>
            <a:ext cx="3092040" cy="160272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lt1"/>
                </a:solidFill>
                <a:effectLst/>
                <a:uFillTx/>
                <a:latin typeface="Goudy Old Style"/>
                <a:ea typeface="Arial"/>
              </a:rPr>
              <a:t>Cliquez sur l'icône pour ajouter une image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913680" y="4572360"/>
            <a:ext cx="3300480" cy="1218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442760" y="390420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" sz="16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Modifiez les styles du texte du masque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545720" y="1938960"/>
            <a:ext cx="3092040" cy="160776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lt1"/>
                </a:solidFill>
                <a:effectLst/>
                <a:uFillTx/>
                <a:latin typeface="Goudy Old Style"/>
                <a:ea typeface="Arial"/>
              </a:rPr>
              <a:t>Cliquez sur l'icône pour ajouter une image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4441320" y="4572360"/>
            <a:ext cx="3300480" cy="1218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50" name="PlaceHolder 8"/>
          <p:cNvSpPr>
            <a:spLocks noGrp="1"/>
          </p:cNvSpPr>
          <p:nvPr>
            <p:ph type="body"/>
          </p:nvPr>
        </p:nvSpPr>
        <p:spPr>
          <a:xfrm>
            <a:off x="7966800" y="3904200"/>
            <a:ext cx="3300480" cy="5760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" sz="16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Modifiez les styles du texte du masque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51" name="PlaceHolder 9"/>
          <p:cNvSpPr>
            <a:spLocks noGrp="1"/>
          </p:cNvSpPr>
          <p:nvPr>
            <p:ph type="body"/>
          </p:nvPr>
        </p:nvSpPr>
        <p:spPr>
          <a:xfrm>
            <a:off x="8075520" y="1934280"/>
            <a:ext cx="3092040" cy="160704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600" b="0" u="none" strike="noStrike">
                <a:solidFill>
                  <a:schemeClr val="lt1"/>
                </a:solidFill>
                <a:effectLst/>
                <a:uFillTx/>
                <a:latin typeface="Goudy Old Style"/>
                <a:ea typeface="Arial"/>
              </a:rPr>
              <a:t>Cliquez sur l'icône pour ajouter une image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52" name="PlaceHolder 10"/>
          <p:cNvSpPr>
            <a:spLocks noGrp="1"/>
          </p:cNvSpPr>
          <p:nvPr>
            <p:ph type="body"/>
          </p:nvPr>
        </p:nvSpPr>
        <p:spPr>
          <a:xfrm>
            <a:off x="7966440" y="4572360"/>
            <a:ext cx="3300480" cy="1218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14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53" name="PlaceHolder 11"/>
          <p:cNvSpPr>
            <a:spLocks noGrp="1"/>
          </p:cNvSpPr>
          <p:nvPr>
            <p:ph type="dt" idx="19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12"/>
          <p:cNvSpPr>
            <a:spLocks noGrp="1"/>
          </p:cNvSpPr>
          <p:nvPr>
            <p:ph type="ftr" idx="20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55" name="PlaceHolder 13"/>
          <p:cNvSpPr>
            <a:spLocks noGrp="1"/>
          </p:cNvSpPr>
          <p:nvPr>
            <p:ph type="sldNum" idx="21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45E290-8702-4D3C-8AD2-804F89BF7069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 titre</a:t>
            </a:r>
            <a:endParaRPr lang="fr-FR" sz="4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vert="eaVert" lIns="91440" tIns="45720" rIns="91440" bIns="45720" anchor="t">
            <a:noAutofit/>
          </a:bodyPr>
          <a:lstStyle/>
          <a:p>
            <a:pPr marL="343080" indent="-306000" defTabSz="457200">
              <a:lnSpc>
                <a:spcPct val="11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23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23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720000" lvl="1" indent="-270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21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Deuxième niveau</a:t>
            </a:r>
            <a:endParaRPr lang="fr-FR" sz="21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026000" lvl="2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Troisième niveau</a:t>
            </a:r>
            <a:endParaRPr lang="fr-FR" sz="18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386000" lvl="3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Quatrième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674000" lvl="4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Cinquième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22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ftr" idx="23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60" name="PlaceHolder 5"/>
          <p:cNvSpPr>
            <a:spLocks noGrp="1"/>
          </p:cNvSpPr>
          <p:nvPr>
            <p:ph type="sldNum" idx="24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FE056D-B449-4339-844D-F50020F362FF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983080" y="609480"/>
            <a:ext cx="2284200" cy="51811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vert="eaVert" lIns="91440" tIns="45720" rIns="91440" bIns="45720" anchor="ctr">
            <a:noAutofit/>
          </a:bodyPr>
          <a:lstStyle/>
          <a:p>
            <a:pPr indent="0" defTabSz="457200">
              <a:lnSpc>
                <a:spcPct val="90000"/>
              </a:lnSpc>
              <a:buNone/>
            </a:pPr>
            <a:r>
              <a:rPr lang="fr" sz="4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Modifiez le style du titre</a:t>
            </a:r>
            <a:endParaRPr lang="fr-FR" sz="4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3680" y="609480"/>
            <a:ext cx="7916400" cy="51811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vert="eaVert" lIns="91440" tIns="45720" rIns="91440" bIns="45720" anchor="t">
            <a:noAutofit/>
          </a:bodyPr>
          <a:lstStyle/>
          <a:p>
            <a:pPr marL="343080" indent="-306000" defTabSz="457200">
              <a:lnSpc>
                <a:spcPct val="11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23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Cliquez pour modifier les styles du texte du masque</a:t>
            </a:r>
            <a:endParaRPr lang="fr-FR" sz="23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720000" lvl="1" indent="-270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21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Deuxième niveau</a:t>
            </a:r>
            <a:endParaRPr lang="fr-FR" sz="21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026000" lvl="2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8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Troisième niveau</a:t>
            </a:r>
            <a:endParaRPr lang="fr-FR" sz="18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386000" lvl="3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Quatrième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  <a:p>
            <a:pPr marL="1674000" lvl="4" indent="-216000" defTabSz="457200">
              <a:lnSpc>
                <a:spcPct val="100000"/>
              </a:lnSpc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lang="fr-FR" sz="1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Cinquième niveau</a:t>
            </a:r>
            <a:endParaRPr lang="fr-FR" sz="1600" b="0" u="none" strike="noStrike">
              <a:solidFill>
                <a:schemeClr val="lt2"/>
              </a:solidFill>
              <a:effectLst/>
              <a:uFillTx/>
              <a:latin typeface="Goudy Old Styl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dt" idx="25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fr-FR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&lt;date/heure&gt;</a:t>
            </a:r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ftr" idx="26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&lt;pied de page&gt;</a:t>
            </a:r>
          </a:p>
        </p:txBody>
      </p:sp>
      <p:sp>
        <p:nvSpPr>
          <p:cNvPr id="65" name="PlaceHolder 5"/>
          <p:cNvSpPr>
            <a:spLocks noGrp="1"/>
          </p:cNvSpPr>
          <p:nvPr>
            <p:ph type="sldNum" idx="27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2B5D052-E254-4C83-A48B-AC8F6DBC3B5B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‹#›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175760" y="1424880"/>
            <a:ext cx="9634680" cy="1466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fontScale="85000" lnSpcReduction="1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SAE23 : Mini-Projets </a:t>
            </a:r>
            <a:br>
              <a:rPr sz="7200"/>
            </a:b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Web Dynamique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370520" y="4435560"/>
            <a:ext cx="9439560" cy="8726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" sz="28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Seddiq Farsi | Selim Haddad | Leo Coquerel</a:t>
            </a:r>
            <a:endParaRPr lang="fr-FR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Mode Consultation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52" name="Picture 5"/>
          <p:cNvPicPr/>
          <p:nvPr/>
        </p:nvPicPr>
        <p:blipFill>
          <a:blip r:embed="rId3"/>
          <a:stretch/>
        </p:blipFill>
        <p:spPr>
          <a:xfrm>
            <a:off x="7994160" y="2401560"/>
            <a:ext cx="3416040" cy="166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Picture 4"/>
          <p:cNvPicPr/>
          <p:nvPr/>
        </p:nvPicPr>
        <p:blipFill>
          <a:blip r:embed="rId4"/>
          <a:stretch/>
        </p:blipFill>
        <p:spPr>
          <a:xfrm>
            <a:off x="451440" y="1779120"/>
            <a:ext cx="6603480" cy="2908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" name="Picture 6"/>
          <p:cNvPicPr/>
          <p:nvPr/>
        </p:nvPicPr>
        <p:blipFill>
          <a:blip r:embed="rId5"/>
          <a:stretch/>
        </p:blipFill>
        <p:spPr>
          <a:xfrm>
            <a:off x="781560" y="5123160"/>
            <a:ext cx="10628280" cy="141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PlaceHolder 2"/>
          <p:cNvSpPr>
            <a:spLocks noGrp="1"/>
          </p:cNvSpPr>
          <p:nvPr>
            <p:ph type="sldNum" idx="63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F2CDFEF-6971-4301-B439-5A64E624B82E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10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Mode Consultation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57" name="Picture 7"/>
          <p:cNvPicPr/>
          <p:nvPr/>
        </p:nvPicPr>
        <p:blipFill>
          <a:blip r:embed="rId3"/>
          <a:stretch/>
        </p:blipFill>
        <p:spPr>
          <a:xfrm>
            <a:off x="652320" y="2450880"/>
            <a:ext cx="10886760" cy="253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PlaceHolder 2"/>
          <p:cNvSpPr>
            <a:spLocks noGrp="1"/>
          </p:cNvSpPr>
          <p:nvPr>
            <p:ph type="sldNum" idx="64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814E20B-F8B1-4776-9B6C-10AC8BB1C43C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11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273320" y="1962360"/>
            <a:ext cx="9634680" cy="1466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Partie 2 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1370520" y="4435560"/>
            <a:ext cx="9439560" cy="8726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3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Slide Puzzle</a:t>
            </a:r>
            <a:endParaRPr lang="fr-FR" sz="2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fr-FR" sz="2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65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FA7E5B-6D6B-4DBD-9F10-3B5A4F640C84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12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Slide Puzzle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63" name="Picture 2"/>
          <p:cNvPicPr/>
          <p:nvPr/>
        </p:nvPicPr>
        <p:blipFill>
          <a:blip r:embed="rId3"/>
          <a:stretch/>
        </p:blipFill>
        <p:spPr>
          <a:xfrm>
            <a:off x="3067920" y="1343160"/>
            <a:ext cx="5850000" cy="511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PlaceHolder 2"/>
          <p:cNvSpPr>
            <a:spLocks noGrp="1"/>
          </p:cNvSpPr>
          <p:nvPr>
            <p:ph type="sldNum" idx="6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7C66CED-35EA-49FB-9798-336B46F41790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13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46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Mouvement du puzzle</a:t>
            </a:r>
            <a:endParaRPr lang="fr-FR" sz="46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ldNum" idx="67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E62898-A93A-44FC-A3EE-D79C8EF361A9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14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67" name="Image 5"/>
          <p:cNvPicPr/>
          <p:nvPr/>
        </p:nvPicPr>
        <p:blipFill>
          <a:blip r:embed="rId2"/>
          <a:stretch/>
        </p:blipFill>
        <p:spPr>
          <a:xfrm>
            <a:off x="637200" y="1740960"/>
            <a:ext cx="3573720" cy="462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" name="Image 7"/>
          <p:cNvPicPr/>
          <p:nvPr/>
        </p:nvPicPr>
        <p:blipFill>
          <a:blip r:embed="rId3"/>
          <a:stretch/>
        </p:blipFill>
        <p:spPr>
          <a:xfrm>
            <a:off x="4945320" y="3020760"/>
            <a:ext cx="6525000" cy="1571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73320" y="1962360"/>
            <a:ext cx="9634680" cy="1466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Partie 3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273320" y="4454280"/>
            <a:ext cx="9439560" cy="8726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23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Maître Yoda &amp; Luke</a:t>
            </a:r>
            <a:endParaRPr lang="fr-FR" sz="2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68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F62B907-49B6-4F60-97BF-D6615373A323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15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Maître Yoda &amp; Luke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73" name="Picture 4"/>
          <p:cNvPicPr/>
          <p:nvPr/>
        </p:nvPicPr>
        <p:blipFill>
          <a:blip r:embed="rId3"/>
          <a:stretch/>
        </p:blipFill>
        <p:spPr>
          <a:xfrm>
            <a:off x="2688480" y="1634040"/>
            <a:ext cx="6815160" cy="490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PlaceHolder 2"/>
          <p:cNvSpPr>
            <a:spLocks noGrp="1"/>
          </p:cNvSpPr>
          <p:nvPr>
            <p:ph type="sldNum" idx="69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15F73F0-59FB-4BE3-9ED3-17A7E379F088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16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Maître Yoda &amp; Luke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Num" idx="70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155667E-9948-4568-9798-A900E2BC6071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17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3"/>
          <a:stretch/>
        </p:blipFill>
        <p:spPr>
          <a:xfrm>
            <a:off x="297360" y="1620000"/>
            <a:ext cx="5642640" cy="305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Picture 177"/>
          <p:cNvPicPr/>
          <p:nvPr/>
        </p:nvPicPr>
        <p:blipFill>
          <a:blip r:embed="rId4"/>
          <a:stretch/>
        </p:blipFill>
        <p:spPr>
          <a:xfrm>
            <a:off x="6120000" y="1440000"/>
            <a:ext cx="5184360" cy="41014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273320" y="1962360"/>
            <a:ext cx="9634680" cy="1466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Partie 4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1273320" y="4454280"/>
            <a:ext cx="9439560" cy="8726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23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TP  JavaScript : Gestion d’Évènements et Interactions Utilisateur</a:t>
            </a:r>
            <a:endParaRPr lang="fr-FR" sz="2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71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74F686-0F6D-468C-AE1C-B696FA2A4CCB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18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TP  JavaScript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83" name="Picture 3"/>
          <p:cNvPicPr/>
          <p:nvPr/>
        </p:nvPicPr>
        <p:blipFill>
          <a:blip r:embed="rId3"/>
          <a:stretch/>
        </p:blipFill>
        <p:spPr>
          <a:xfrm>
            <a:off x="4896360" y="2904840"/>
            <a:ext cx="6980040" cy="187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Picture 4"/>
          <p:cNvPicPr/>
          <p:nvPr/>
        </p:nvPicPr>
        <p:blipFill>
          <a:blip r:embed="rId4"/>
          <a:stretch/>
        </p:blipFill>
        <p:spPr>
          <a:xfrm>
            <a:off x="315360" y="2446560"/>
            <a:ext cx="4203360" cy="279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PlaceHolder 2"/>
          <p:cNvSpPr>
            <a:spLocks noGrp="1"/>
          </p:cNvSpPr>
          <p:nvPr>
            <p:ph type="sldNum" idx="72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B3917BA-57AA-476D-9332-72665C4BE92F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19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175760" y="1424880"/>
            <a:ext cx="9634680" cy="1466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fontScale="85000" lnSpcReduction="1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SAE23 : Mini-Projets </a:t>
            </a:r>
            <a:br>
              <a:rPr sz="7200"/>
            </a:b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Web Dynamique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1370520" y="5801040"/>
            <a:ext cx="9439560" cy="6469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8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Seddiq Farsi | Selim Haddad | Leo Coquerel</a:t>
            </a:r>
            <a:endParaRPr lang="fr-FR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Sous-titre 2"/>
          <p:cNvSpPr/>
          <p:nvPr/>
        </p:nvSpPr>
        <p:spPr>
          <a:xfrm>
            <a:off x="1440000" y="3616200"/>
            <a:ext cx="9439560" cy="1056600"/>
          </a:xfrm>
          <a:prstGeom prst="rect">
            <a:avLst/>
          </a:prstGeom>
          <a:noFill/>
          <a:ln w="0">
            <a:noFill/>
          </a:ln>
          <a:effectLst>
            <a:outerShdw blurRad="25560">
              <a:srgbClr val="000000">
                <a:alpha val="4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algn="ctr" defTabSz="457200">
              <a:lnSpc>
                <a:spcPct val="11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fr-FR" sz="44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Objectif | Contexte</a:t>
            </a:r>
            <a:endParaRPr lang="fr-FR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55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1F6AD8D-0A9F-42DC-94CA-3F28FB13CC2A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2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TP  JavaScript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Num" idx="73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3A78C0-7595-49A7-B010-583536E26596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20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88" name="Image 6"/>
          <p:cNvPicPr/>
          <p:nvPr/>
        </p:nvPicPr>
        <p:blipFill>
          <a:blip r:embed="rId3"/>
          <a:stretch/>
        </p:blipFill>
        <p:spPr>
          <a:xfrm>
            <a:off x="3906000" y="2749320"/>
            <a:ext cx="8097120" cy="228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9" name="Picture 2"/>
          <p:cNvPicPr/>
          <p:nvPr/>
        </p:nvPicPr>
        <p:blipFill>
          <a:blip r:embed="rId4"/>
          <a:stretch/>
        </p:blipFill>
        <p:spPr>
          <a:xfrm>
            <a:off x="412200" y="2619360"/>
            <a:ext cx="3188880" cy="2545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TP  JavaScript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ldNum" idx="74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DE246CA-945B-452A-8440-F5045618BB75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21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3"/>
          <a:stretch/>
        </p:blipFill>
        <p:spPr>
          <a:xfrm>
            <a:off x="1800000" y="2239200"/>
            <a:ext cx="819720" cy="280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Picture 192"/>
          <p:cNvPicPr/>
          <p:nvPr/>
        </p:nvPicPr>
        <p:blipFill>
          <a:blip r:embed="rId4"/>
          <a:stretch/>
        </p:blipFill>
        <p:spPr>
          <a:xfrm>
            <a:off x="1800000" y="1922400"/>
            <a:ext cx="799560" cy="23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Picture 193"/>
          <p:cNvPicPr/>
          <p:nvPr/>
        </p:nvPicPr>
        <p:blipFill>
          <a:blip r:embed="rId5"/>
          <a:stretch/>
        </p:blipFill>
        <p:spPr>
          <a:xfrm>
            <a:off x="1080000" y="2700000"/>
            <a:ext cx="2720880" cy="110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5" name="Picture 194"/>
          <p:cNvPicPr/>
          <p:nvPr/>
        </p:nvPicPr>
        <p:blipFill>
          <a:blip r:embed="rId6"/>
          <a:stretch/>
        </p:blipFill>
        <p:spPr>
          <a:xfrm>
            <a:off x="900000" y="4140000"/>
            <a:ext cx="3209760" cy="133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6" name="Picture 195"/>
          <p:cNvPicPr/>
          <p:nvPr/>
        </p:nvPicPr>
        <p:blipFill>
          <a:blip r:embed="rId7"/>
          <a:stretch/>
        </p:blipFill>
        <p:spPr>
          <a:xfrm>
            <a:off x="5220000" y="1800000"/>
            <a:ext cx="2520000" cy="180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7" name="Picture 196"/>
          <p:cNvPicPr/>
          <p:nvPr/>
        </p:nvPicPr>
        <p:blipFill>
          <a:blip r:embed="rId8"/>
          <a:stretch/>
        </p:blipFill>
        <p:spPr>
          <a:xfrm>
            <a:off x="8280000" y="1800000"/>
            <a:ext cx="2819160" cy="19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8" name="Picture 197"/>
          <p:cNvPicPr/>
          <p:nvPr/>
        </p:nvPicPr>
        <p:blipFill>
          <a:blip r:embed="rId9"/>
          <a:stretch/>
        </p:blipFill>
        <p:spPr>
          <a:xfrm>
            <a:off x="5220000" y="3960000"/>
            <a:ext cx="2520000" cy="19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" name="Picture 198"/>
          <p:cNvPicPr/>
          <p:nvPr/>
        </p:nvPicPr>
        <p:blipFill>
          <a:blip r:embed="rId10"/>
          <a:stretch/>
        </p:blipFill>
        <p:spPr>
          <a:xfrm>
            <a:off x="8280000" y="4140000"/>
            <a:ext cx="2880000" cy="144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TP  JavaScript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ldNum" idx="75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593E85-8DD3-4FB1-AFFA-A2E764F3E16A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22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3"/>
          <a:srcRect b="3728"/>
          <a:stretch>
            <a:fillRect/>
          </a:stretch>
        </p:blipFill>
        <p:spPr>
          <a:xfrm>
            <a:off x="7380000" y="2340000"/>
            <a:ext cx="2520000" cy="1906179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Picture 202"/>
          <p:cNvPicPr/>
          <p:nvPr/>
        </p:nvPicPr>
        <p:blipFill>
          <a:blip r:embed="rId4"/>
          <a:stretch/>
        </p:blipFill>
        <p:spPr>
          <a:xfrm>
            <a:off x="540000" y="1980000"/>
            <a:ext cx="4767724" cy="1449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4" name="Picture 203"/>
          <p:cNvPicPr/>
          <p:nvPr/>
        </p:nvPicPr>
        <p:blipFill>
          <a:blip r:embed="rId5"/>
          <a:stretch/>
        </p:blipFill>
        <p:spPr>
          <a:xfrm>
            <a:off x="1129319" y="3779999"/>
            <a:ext cx="3682681" cy="1065269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175760" y="1424880"/>
            <a:ext cx="9634680" cy="1466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Conclusion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1370520" y="4435560"/>
            <a:ext cx="9439560" cy="8726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" sz="28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Merci de nous avoir écouté</a:t>
            </a:r>
            <a:endParaRPr lang="fr-FR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7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2A93FD-03E0-4A2C-A60B-15D6868C9903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23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73320" y="1962360"/>
            <a:ext cx="9634680" cy="1466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-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Partie 1 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1370520" y="4435560"/>
            <a:ext cx="9439560" cy="8726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457200">
              <a:lnSpc>
                <a:spcPct val="11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GB" sz="2300" b="0" u="none" strike="noStrike">
                <a:ln>
                  <a:solidFill>
                    <a:schemeClr val="dk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/>
                <a:uFillTx/>
                <a:latin typeface="Goudy Old Style"/>
                <a:ea typeface="Arial"/>
              </a:rPr>
              <a:t>Créer une solution de gestion des Absences</a:t>
            </a:r>
            <a:endParaRPr lang="fr-FR" sz="2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5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5D3410B-6038-46DE-97CA-0986786D02F8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3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Login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28" name="Picture 6"/>
          <p:cNvPicPr/>
          <p:nvPr/>
        </p:nvPicPr>
        <p:blipFill>
          <a:blip r:embed="rId3"/>
          <a:stretch/>
        </p:blipFill>
        <p:spPr>
          <a:xfrm>
            <a:off x="2209680" y="1719720"/>
            <a:ext cx="7772040" cy="392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sldNum" idx="57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ED5623-5EAF-4E4E-92BE-8CD72FDB9A71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4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Login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31" name="Picture 2"/>
          <p:cNvPicPr/>
          <p:nvPr/>
        </p:nvPicPr>
        <p:blipFill>
          <a:blip r:embed="rId3"/>
          <a:stretch/>
        </p:blipFill>
        <p:spPr>
          <a:xfrm>
            <a:off x="1175760" y="1708200"/>
            <a:ext cx="4419360" cy="3009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" name="Picture 3"/>
          <p:cNvPicPr/>
          <p:nvPr/>
        </p:nvPicPr>
        <p:blipFill>
          <a:blip r:embed="rId4"/>
          <a:stretch/>
        </p:blipFill>
        <p:spPr>
          <a:xfrm>
            <a:off x="2209680" y="5082840"/>
            <a:ext cx="7772040" cy="73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Picture 5"/>
          <p:cNvPicPr/>
          <p:nvPr/>
        </p:nvPicPr>
        <p:blipFill>
          <a:blip r:embed="rId5"/>
          <a:srcRect t="2835"/>
          <a:stretch/>
        </p:blipFill>
        <p:spPr>
          <a:xfrm>
            <a:off x="7394400" y="2392200"/>
            <a:ext cx="3416040" cy="169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PlaceHolder 2"/>
          <p:cNvSpPr>
            <a:spLocks noGrp="1"/>
          </p:cNvSpPr>
          <p:nvPr>
            <p:ph type="sldNum" idx="58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8673BFC-066A-45E7-8731-FAD69126D7CF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5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Feuille d’appel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36" name="Picture 5"/>
          <p:cNvPicPr/>
          <p:nvPr/>
        </p:nvPicPr>
        <p:blipFill>
          <a:blip r:embed="rId3"/>
          <a:stretch/>
        </p:blipFill>
        <p:spPr>
          <a:xfrm>
            <a:off x="2209680" y="1655280"/>
            <a:ext cx="7772040" cy="48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PlaceHolder 2"/>
          <p:cNvSpPr>
            <a:spLocks noGrp="1"/>
          </p:cNvSpPr>
          <p:nvPr>
            <p:ph type="sldNum" idx="59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58E4C50-18A3-4743-97AD-8A3279343183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6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Feuille d’appel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39" name="Picture 4"/>
          <p:cNvPicPr/>
          <p:nvPr/>
        </p:nvPicPr>
        <p:blipFill>
          <a:blip r:embed="rId3"/>
          <a:stretch/>
        </p:blipFill>
        <p:spPr>
          <a:xfrm>
            <a:off x="1044720" y="2658240"/>
            <a:ext cx="7505280" cy="323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Picture 3"/>
          <p:cNvPicPr/>
          <p:nvPr/>
        </p:nvPicPr>
        <p:blipFill>
          <a:blip r:embed="rId4"/>
          <a:srcRect t="3869"/>
          <a:stretch/>
        </p:blipFill>
        <p:spPr>
          <a:xfrm>
            <a:off x="7394400" y="1821960"/>
            <a:ext cx="3416040" cy="1672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PlaceHolder 2"/>
          <p:cNvSpPr>
            <a:spLocks noGrp="1"/>
          </p:cNvSpPr>
          <p:nvPr>
            <p:ph type="sldNum" idx="60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1B49BA6-D32F-49D0-934B-0945335C249C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7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Feuille d’appel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43" name="Picture 2"/>
          <p:cNvPicPr/>
          <p:nvPr/>
        </p:nvPicPr>
        <p:blipFill>
          <a:blip r:embed="rId3"/>
          <a:stretch/>
        </p:blipFill>
        <p:spPr>
          <a:xfrm>
            <a:off x="393840" y="1683720"/>
            <a:ext cx="7936200" cy="440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Picture 5"/>
          <p:cNvPicPr/>
          <p:nvPr/>
        </p:nvPicPr>
        <p:blipFill>
          <a:blip r:embed="rId4"/>
          <a:stretch/>
        </p:blipFill>
        <p:spPr>
          <a:xfrm>
            <a:off x="6730920" y="4607640"/>
            <a:ext cx="5067000" cy="1929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PlaceHolder 2"/>
          <p:cNvSpPr>
            <a:spLocks noGrp="1"/>
          </p:cNvSpPr>
          <p:nvPr>
            <p:ph type="sldNum" idx="61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A556123-9EA2-442B-9689-03487ABD2634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8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175760" y="320040"/>
            <a:ext cx="9634680" cy="1022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lnSpcReduction="9999"/>
          </a:bodyPr>
          <a:lstStyle/>
          <a:p>
            <a:pPr indent="0" algn="ctr" defTabSz="457200">
              <a:lnSpc>
                <a:spcPct val="90000"/>
              </a:lnSpc>
              <a:buNone/>
            </a:pPr>
            <a:r>
              <a:rPr lang="fr" sz="7200" b="0" u="none" strike="noStrike">
                <a:solidFill>
                  <a:schemeClr val="lt2"/>
                </a:solidFill>
                <a:effectLst/>
                <a:uFillTx/>
                <a:latin typeface="Goudy Old Style"/>
                <a:ea typeface="Arial"/>
              </a:rPr>
              <a:t>Mode Consultation</a:t>
            </a:r>
            <a:endParaRPr lang="fr-FR" sz="7200" b="0" u="none" strike="noStrike">
              <a:solidFill>
                <a:schemeClr val="lt1"/>
              </a:solidFill>
              <a:effectLst/>
              <a:uFillTx/>
              <a:latin typeface="Goudy Old Style"/>
            </a:endParaRPr>
          </a:p>
        </p:txBody>
      </p:sp>
      <p:pic>
        <p:nvPicPr>
          <p:cNvPr id="147" name="Picture 8"/>
          <p:cNvPicPr/>
          <p:nvPr/>
        </p:nvPicPr>
        <p:blipFill>
          <a:blip r:embed="rId3"/>
          <a:stretch/>
        </p:blipFill>
        <p:spPr>
          <a:xfrm>
            <a:off x="636120" y="1565280"/>
            <a:ext cx="4940640" cy="310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Picture 9"/>
          <p:cNvPicPr/>
          <p:nvPr/>
        </p:nvPicPr>
        <p:blipFill>
          <a:blip r:embed="rId4"/>
          <a:stretch/>
        </p:blipFill>
        <p:spPr>
          <a:xfrm>
            <a:off x="3136320" y="4880520"/>
            <a:ext cx="3689280" cy="178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Picture 10"/>
          <p:cNvPicPr/>
          <p:nvPr/>
        </p:nvPicPr>
        <p:blipFill>
          <a:blip r:embed="rId5"/>
          <a:stretch/>
        </p:blipFill>
        <p:spPr>
          <a:xfrm>
            <a:off x="7557840" y="1797840"/>
            <a:ext cx="3689280" cy="407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PlaceHolder 2"/>
          <p:cNvSpPr>
            <a:spLocks noGrp="1"/>
          </p:cNvSpPr>
          <p:nvPr>
            <p:ph type="sldNum" idx="62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1930527-0A03-4DFD-8D36-FB8CC074721C}" type="slidenum">
              <a:rPr lang="en-US" sz="1100" b="0" u="none" strike="noStrik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oudy Old Style"/>
                <a:ea typeface="Arial"/>
              </a:rPr>
              <a:t>9</a:t>
            </a:fld>
            <a:endParaRPr lang="fr-FR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rgbClr val="000000"/>
      </a:dk1>
      <a:lt1>
        <a:srgbClr val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Arial"/>
        <a:cs typeface="Arial"/>
      </a:majorFont>
      <a:minorFont>
        <a:latin typeface="Goudy Old Style"/>
        <a:ea typeface="Arial"/>
        <a:cs typeface="Arial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0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{0EDAEA63-34DB-460E-81D1-8D70A2332E5F}tf12214701_win32</Template>
  <TotalTime>145</TotalTime>
  <Words>145</Words>
  <Application>Microsoft Macintosh PowerPoint</Application>
  <PresentationFormat>Widescreen</PresentationFormat>
  <Paragraphs>75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Goudy Old Style</vt:lpstr>
      <vt:lpstr>Symbol</vt:lpstr>
      <vt:lpstr>Times New Roman</vt:lpstr>
      <vt:lpstr>Wingdings</vt:lpstr>
      <vt:lpstr>Wingdings 2</vt:lpstr>
      <vt:lpstr>SlateVTI</vt:lpstr>
      <vt:lpstr>SAE23 : Mini-Projets  Web Dynamique</vt:lpstr>
      <vt:lpstr>SAE23 : Mini-Projets  Web Dynamique</vt:lpstr>
      <vt:lpstr>Partie 1 </vt:lpstr>
      <vt:lpstr>Login</vt:lpstr>
      <vt:lpstr>Login</vt:lpstr>
      <vt:lpstr>Feuille d’appel</vt:lpstr>
      <vt:lpstr>Feuille d’appel</vt:lpstr>
      <vt:lpstr>Feuille d’appel</vt:lpstr>
      <vt:lpstr>Mode Consultation</vt:lpstr>
      <vt:lpstr>Mode Consultation</vt:lpstr>
      <vt:lpstr>Mode Consultation</vt:lpstr>
      <vt:lpstr>Partie 2 </vt:lpstr>
      <vt:lpstr>Slide Puzzle</vt:lpstr>
      <vt:lpstr>Mouvement du puzzle</vt:lpstr>
      <vt:lpstr>Partie 3</vt:lpstr>
      <vt:lpstr>Maître Yoda &amp; Luke</vt:lpstr>
      <vt:lpstr>Maître Yoda &amp; Luke</vt:lpstr>
      <vt:lpstr>Partie 4</vt:lpstr>
      <vt:lpstr>TP  JavaScript</vt:lpstr>
      <vt:lpstr>TP  JavaScript</vt:lpstr>
      <vt:lpstr>TP  JavaScript</vt:lpstr>
      <vt:lpstr>TP  JavaScript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Site Web</dc:title>
  <dc:subject/>
  <dc:creator>Slayz ツ</dc:creator>
  <dc:description/>
  <cp:lastModifiedBy>Léo Coquerel</cp:lastModifiedBy>
  <cp:revision>37</cp:revision>
  <dcterms:created xsi:type="dcterms:W3CDTF">2024-12-15T20:01:23Z</dcterms:created>
  <dcterms:modified xsi:type="dcterms:W3CDTF">2025-06-01T19:12:26Z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